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61" r:id="rId2"/>
  </p:sldMasterIdLst>
  <p:handoutMasterIdLst>
    <p:handoutMasterId r:id="rId19"/>
  </p:handoutMasterIdLst>
  <p:sldIdLst>
    <p:sldId id="257" r:id="rId3"/>
    <p:sldId id="256" r:id="rId4"/>
    <p:sldId id="281" r:id="rId5"/>
    <p:sldId id="264" r:id="rId6"/>
    <p:sldId id="263" r:id="rId7"/>
    <p:sldId id="265" r:id="rId8"/>
    <p:sldId id="267" r:id="rId9"/>
    <p:sldId id="269" r:id="rId10"/>
    <p:sldId id="271" r:id="rId11"/>
    <p:sldId id="272" r:id="rId12"/>
    <p:sldId id="277" r:id="rId13"/>
    <p:sldId id="275" r:id="rId14"/>
    <p:sldId id="276" r:id="rId15"/>
    <p:sldId id="282" r:id="rId16"/>
    <p:sldId id="278" r:id="rId17"/>
    <p:sldId id="280" r:id="rId18"/>
  </p:sldIdLst>
  <p:sldSz cx="7559675" cy="5327650"/>
  <p:notesSz cx="6858000" cy="9144000"/>
  <p:defaultTextStyle>
    <a:defPPr>
      <a:defRPr lang="en-US"/>
    </a:defPPr>
    <a:lvl1pPr marL="0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9253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18506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27757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37010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46263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55516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64769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74021" algn="l" defTabSz="6185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7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79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12" y="108"/>
      </p:cViewPr>
      <p:guideLst>
        <p:guide orient="horz" pos="167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AAC0C2-D906-4CC4-B2F6-65735C1AA785}" type="datetimeFigureOut">
              <a:rPr lang="ro-RO" smtClean="0"/>
              <a:t>18.07.2021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EFE30-413B-4F9E-9EE0-2EE90E86D90E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616144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5867" y="1953473"/>
            <a:ext cx="5456831" cy="1757846"/>
          </a:xfrm>
        </p:spPr>
        <p:txBody>
          <a:bodyPr anchor="b">
            <a:normAutofit/>
          </a:bodyPr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5867" y="3711318"/>
            <a:ext cx="5456831" cy="874955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551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10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654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20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757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308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86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841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26223" y="3356901"/>
            <a:ext cx="1153688" cy="607328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987" y="3518783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450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8169" y="484841"/>
            <a:ext cx="5447529" cy="9950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5865" y="1657492"/>
            <a:ext cx="5449832" cy="293465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30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865" y="1611627"/>
            <a:ext cx="5449832" cy="1141040"/>
          </a:xfrm>
        </p:spPr>
        <p:txBody>
          <a:bodyPr anchor="b"/>
          <a:lstStyle>
            <a:lvl1pPr algn="l">
              <a:defRPr sz="31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865" y="2782217"/>
            <a:ext cx="5449832" cy="668403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55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10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6544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2059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7574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308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860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4119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245992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52" y="2520217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46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5866" y="1659906"/>
            <a:ext cx="2643514" cy="292670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2546" y="1659906"/>
            <a:ext cx="2643152" cy="292670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52" y="611991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34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848" y="1729759"/>
            <a:ext cx="2376532" cy="447670"/>
          </a:xfrm>
        </p:spPr>
        <p:txBody>
          <a:bodyPr anchor="b">
            <a:noAutofit/>
          </a:bodyPr>
          <a:lstStyle>
            <a:lvl1pPr marL="0" indent="0">
              <a:buNone/>
              <a:defRPr sz="1900" b="0"/>
            </a:lvl1pPr>
            <a:lvl2pPr marL="355149" indent="0">
              <a:buNone/>
              <a:defRPr sz="1500" b="1"/>
            </a:lvl2pPr>
            <a:lvl3pPr marL="710298" indent="0">
              <a:buNone/>
              <a:defRPr sz="1400" b="1"/>
            </a:lvl3pPr>
            <a:lvl4pPr marL="1065447" indent="0">
              <a:buNone/>
              <a:defRPr sz="1200" b="1"/>
            </a:lvl4pPr>
            <a:lvl5pPr marL="1420597" indent="0">
              <a:buNone/>
              <a:defRPr sz="1200" b="1"/>
            </a:lvl5pPr>
            <a:lvl6pPr marL="1775745" indent="0">
              <a:buNone/>
              <a:defRPr sz="1200" b="1"/>
            </a:lvl6pPr>
            <a:lvl7pPr marL="2130895" indent="0">
              <a:buNone/>
              <a:defRPr sz="1200" b="1"/>
            </a:lvl7pPr>
            <a:lvl8pPr marL="2486044" indent="0">
              <a:buNone/>
              <a:defRPr sz="1200" b="1"/>
            </a:lvl8pPr>
            <a:lvl9pPr marL="284119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5866" y="2177430"/>
            <a:ext cx="2643515" cy="241267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6147" y="1727251"/>
            <a:ext cx="2375410" cy="447670"/>
          </a:xfrm>
        </p:spPr>
        <p:txBody>
          <a:bodyPr anchor="b">
            <a:noAutofit/>
          </a:bodyPr>
          <a:lstStyle>
            <a:lvl1pPr marL="0" indent="0">
              <a:buNone/>
              <a:defRPr sz="1900" b="0"/>
            </a:lvl1pPr>
            <a:lvl2pPr marL="355149" indent="0">
              <a:buNone/>
              <a:defRPr sz="1500" b="1"/>
            </a:lvl2pPr>
            <a:lvl3pPr marL="710298" indent="0">
              <a:buNone/>
              <a:defRPr sz="1400" b="1"/>
            </a:lvl3pPr>
            <a:lvl4pPr marL="1065447" indent="0">
              <a:buNone/>
              <a:defRPr sz="1200" b="1"/>
            </a:lvl4pPr>
            <a:lvl5pPr marL="1420597" indent="0">
              <a:buNone/>
              <a:defRPr sz="1200" b="1"/>
            </a:lvl5pPr>
            <a:lvl6pPr marL="1775745" indent="0">
              <a:buNone/>
              <a:defRPr sz="1200" b="1"/>
            </a:lvl6pPr>
            <a:lvl7pPr marL="2130895" indent="0">
              <a:buNone/>
              <a:defRPr sz="1200" b="1"/>
            </a:lvl7pPr>
            <a:lvl8pPr marL="2486044" indent="0">
              <a:buNone/>
              <a:defRPr sz="1200" b="1"/>
            </a:lvl8pPr>
            <a:lvl9pPr marL="2841193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09575" y="2174923"/>
            <a:ext cx="2641984" cy="241267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52" y="611991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36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8168" y="484841"/>
            <a:ext cx="5447530" cy="9950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53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028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865" y="346544"/>
            <a:ext cx="2173972" cy="758450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1619" y="346545"/>
            <a:ext cx="3134079" cy="4206624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865" y="1241886"/>
            <a:ext cx="2173972" cy="3311281"/>
          </a:xfrm>
        </p:spPr>
        <p:txBody>
          <a:bodyPr/>
          <a:lstStyle>
            <a:lvl1pPr marL="0" indent="0">
              <a:buNone/>
              <a:defRPr sz="1100"/>
            </a:lvl1pPr>
            <a:lvl2pPr marL="355149" indent="0">
              <a:buNone/>
              <a:defRPr sz="1000"/>
            </a:lvl2pPr>
            <a:lvl3pPr marL="710298" indent="0">
              <a:buNone/>
              <a:defRPr sz="800"/>
            </a:lvl3pPr>
            <a:lvl4pPr marL="1065447" indent="0">
              <a:buNone/>
              <a:defRPr sz="700"/>
            </a:lvl4pPr>
            <a:lvl5pPr marL="1420597" indent="0">
              <a:buNone/>
              <a:defRPr sz="700"/>
            </a:lvl5pPr>
            <a:lvl6pPr marL="1775745" indent="0">
              <a:buNone/>
              <a:defRPr sz="700"/>
            </a:lvl6pPr>
            <a:lvl7pPr marL="2130895" indent="0">
              <a:buNone/>
              <a:defRPr sz="700"/>
            </a:lvl7pPr>
            <a:lvl8pPr marL="2486044" indent="0">
              <a:buNone/>
              <a:defRPr sz="700"/>
            </a:lvl8pPr>
            <a:lvl9pPr marL="284119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17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865" y="3729356"/>
            <a:ext cx="5449832" cy="440271"/>
          </a:xfrm>
        </p:spPr>
        <p:txBody>
          <a:bodyPr anchor="b">
            <a:normAutofit/>
          </a:bodyPr>
          <a:lstStyle>
            <a:lvl1pPr algn="l">
              <a:defRPr sz="19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05865" y="493275"/>
            <a:ext cx="5449832" cy="2994741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55149" indent="0">
              <a:buNone/>
              <a:defRPr sz="1200"/>
            </a:lvl2pPr>
            <a:lvl3pPr marL="710298" indent="0">
              <a:buNone/>
              <a:defRPr sz="1200"/>
            </a:lvl3pPr>
            <a:lvl4pPr marL="1065447" indent="0">
              <a:buNone/>
              <a:defRPr sz="1200"/>
            </a:lvl4pPr>
            <a:lvl5pPr marL="1420597" indent="0">
              <a:buNone/>
              <a:defRPr sz="1200"/>
            </a:lvl5pPr>
            <a:lvl6pPr marL="1775745" indent="0">
              <a:buNone/>
              <a:defRPr sz="1200"/>
            </a:lvl6pPr>
            <a:lvl7pPr marL="2130895" indent="0">
              <a:buNone/>
              <a:defRPr sz="1200"/>
            </a:lvl7pPr>
            <a:lvl8pPr marL="2486044" indent="0">
              <a:buNone/>
              <a:defRPr sz="1200"/>
            </a:lvl8pPr>
            <a:lvl9pPr marL="2841193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865" y="4169627"/>
            <a:ext cx="5449832" cy="383541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 marL="355149" indent="0">
              <a:buNone/>
              <a:defRPr sz="1000"/>
            </a:lvl2pPr>
            <a:lvl3pPr marL="710298" indent="0">
              <a:buNone/>
              <a:defRPr sz="800"/>
            </a:lvl3pPr>
            <a:lvl4pPr marL="1065447" indent="0">
              <a:buNone/>
              <a:defRPr sz="700"/>
            </a:lvl4pPr>
            <a:lvl5pPr marL="1420597" indent="0">
              <a:buNone/>
              <a:defRPr sz="700"/>
            </a:lvl5pPr>
            <a:lvl6pPr marL="1775745" indent="0">
              <a:buNone/>
              <a:defRPr sz="700"/>
            </a:lvl6pPr>
            <a:lvl7pPr marL="2130895" indent="0">
              <a:buNone/>
              <a:defRPr sz="700"/>
            </a:lvl7pPr>
            <a:lvl8pPr marL="2486044" indent="0">
              <a:buNone/>
              <a:defRPr sz="700"/>
            </a:lvl8pPr>
            <a:lvl9pPr marL="284119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3814857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652" y="3871122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722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865" y="473569"/>
            <a:ext cx="5449832" cy="2421478"/>
          </a:xfrm>
        </p:spPr>
        <p:txBody>
          <a:bodyPr anchor="ctr">
            <a:normAutofit/>
          </a:bodyPr>
          <a:lstStyle>
            <a:lvl1pPr algn="l">
              <a:defRPr sz="37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865" y="3382449"/>
            <a:ext cx="5449832" cy="1208676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55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10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6544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2059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7574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308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860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4119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245992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52" y="2520217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36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9002" y="473569"/>
            <a:ext cx="5051016" cy="2249452"/>
          </a:xfrm>
        </p:spPr>
        <p:txBody>
          <a:bodyPr anchor="ctr">
            <a:normAutofit/>
          </a:bodyPr>
          <a:lstStyle>
            <a:lvl1pPr algn="l">
              <a:defRPr sz="37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97371" y="2723022"/>
            <a:ext cx="4674273" cy="295981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55149" indent="0">
              <a:buFontTx/>
              <a:buNone/>
              <a:defRPr/>
            </a:lvl2pPr>
            <a:lvl3pPr marL="710298" indent="0">
              <a:buFontTx/>
              <a:buNone/>
              <a:defRPr/>
            </a:lvl3pPr>
            <a:lvl4pPr marL="1065447" indent="0">
              <a:buFontTx/>
              <a:buNone/>
              <a:defRPr/>
            </a:lvl4pPr>
            <a:lvl5pPr marL="1420597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865" y="3382449"/>
            <a:ext cx="5449832" cy="1208676"/>
          </a:xfrm>
        </p:spPr>
        <p:txBody>
          <a:bodyPr anchor="ctr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551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102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6544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2059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7574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3089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86044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84119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48" y="245992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2652" y="2520217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495001" y="503404"/>
            <a:ext cx="378082" cy="454284"/>
          </a:xfrm>
          <a:prstGeom prst="rect">
            <a:avLst/>
          </a:prstGeom>
        </p:spPr>
        <p:txBody>
          <a:bodyPr vert="horz" lIns="71025" tIns="35513" rIns="71025" bIns="35513" rtlCol="0" anchor="ctr">
            <a:noAutofit/>
          </a:bodyPr>
          <a:lstStyle/>
          <a:p>
            <a:pPr lvl="0"/>
            <a:r>
              <a:rPr lang="en-US" sz="6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4048" y="2256993"/>
            <a:ext cx="378082" cy="454284"/>
          </a:xfrm>
          <a:prstGeom prst="rect">
            <a:avLst/>
          </a:prstGeom>
        </p:spPr>
        <p:txBody>
          <a:bodyPr vert="horz" lIns="71025" tIns="35513" rIns="71025" bIns="35513" rtlCol="0" anchor="ctr">
            <a:noAutofit/>
          </a:bodyPr>
          <a:lstStyle/>
          <a:p>
            <a:pPr lvl="0"/>
            <a:r>
              <a:rPr lang="en-US" sz="6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6271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865" y="1894278"/>
            <a:ext cx="5449832" cy="2116801"/>
          </a:xfrm>
        </p:spPr>
        <p:txBody>
          <a:bodyPr anchor="b">
            <a:normAutofit/>
          </a:bodyPr>
          <a:lstStyle>
            <a:lvl1pPr algn="l">
              <a:defRPr sz="3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865" y="4025336"/>
            <a:ext cx="5449832" cy="566808"/>
          </a:xfrm>
        </p:spPr>
        <p:txBody>
          <a:bodyPr vert="horz" lIns="91427" tIns="45714" rIns="91427" bIns="45714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48" y="3814857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652" y="3871122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60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809002" y="473569"/>
            <a:ext cx="5051016" cy="2249452"/>
          </a:xfrm>
        </p:spPr>
        <p:txBody>
          <a:bodyPr anchor="ctr">
            <a:normAutofit/>
          </a:bodyPr>
          <a:lstStyle>
            <a:lvl1pPr algn="l">
              <a:defRPr sz="37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5865" y="3374178"/>
            <a:ext cx="5529453" cy="65115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00">
                <a:solidFill>
                  <a:schemeClr val="accent1"/>
                </a:solidFill>
              </a:defRPr>
            </a:lvl1pPr>
            <a:lvl2pPr marL="355149" indent="0">
              <a:buFontTx/>
              <a:buNone/>
              <a:defRPr/>
            </a:lvl2pPr>
            <a:lvl3pPr marL="710298" indent="0">
              <a:buFontTx/>
              <a:buNone/>
              <a:defRPr/>
            </a:lvl3pPr>
            <a:lvl4pPr marL="1065447" indent="0">
              <a:buFontTx/>
              <a:buNone/>
              <a:defRPr/>
            </a:lvl4pPr>
            <a:lvl5pPr marL="1420597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865" y="4025336"/>
            <a:ext cx="5529453" cy="566808"/>
          </a:xfrm>
        </p:spPr>
        <p:txBody>
          <a:bodyPr vert="horz" lIns="91427" tIns="45714" rIns="91427" bIns="45714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48" y="3814857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652" y="3871122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95001" y="503404"/>
            <a:ext cx="378082" cy="454284"/>
          </a:xfrm>
          <a:prstGeom prst="rect">
            <a:avLst/>
          </a:prstGeom>
        </p:spPr>
        <p:txBody>
          <a:bodyPr vert="horz" lIns="71025" tIns="35513" rIns="71025" bIns="35513" rtlCol="0" anchor="ctr">
            <a:noAutofit/>
          </a:bodyPr>
          <a:lstStyle/>
          <a:p>
            <a:pPr lvl="0"/>
            <a:r>
              <a:rPr lang="en-US" sz="6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54048" y="2256993"/>
            <a:ext cx="378082" cy="454284"/>
          </a:xfrm>
          <a:prstGeom prst="rect">
            <a:avLst/>
          </a:prstGeom>
        </p:spPr>
        <p:txBody>
          <a:bodyPr vert="horz" lIns="71025" tIns="35513" rIns="71025" bIns="35513" rtlCol="0" anchor="ctr">
            <a:noAutofit/>
          </a:bodyPr>
          <a:lstStyle/>
          <a:p>
            <a:pPr lvl="0"/>
            <a:r>
              <a:rPr lang="en-US" sz="62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754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866" y="487402"/>
            <a:ext cx="5449831" cy="2237349"/>
          </a:xfrm>
        </p:spPr>
        <p:txBody>
          <a:bodyPr anchor="ctr">
            <a:normAutofit/>
          </a:bodyPr>
          <a:lstStyle>
            <a:lvl1pPr algn="l">
              <a:defRPr sz="37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5865" y="3374178"/>
            <a:ext cx="5449832" cy="65115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00">
                <a:solidFill>
                  <a:schemeClr val="accent1"/>
                </a:solidFill>
              </a:defRPr>
            </a:lvl1pPr>
            <a:lvl2pPr marL="355149" indent="0">
              <a:buFontTx/>
              <a:buNone/>
              <a:defRPr/>
            </a:lvl2pPr>
            <a:lvl3pPr marL="710298" indent="0">
              <a:buFontTx/>
              <a:buNone/>
              <a:defRPr/>
            </a:lvl3pPr>
            <a:lvl4pPr marL="1065447" indent="0">
              <a:buFontTx/>
              <a:buNone/>
              <a:defRPr/>
            </a:lvl4pPr>
            <a:lvl5pPr marL="1420597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5865" y="4025336"/>
            <a:ext cx="5449832" cy="566808"/>
          </a:xfrm>
        </p:spPr>
        <p:txBody>
          <a:bodyPr vert="horz" lIns="91427" tIns="45714" rIns="91427" bIns="45714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3814857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2652" y="3871122"/>
            <a:ext cx="483622" cy="283648"/>
          </a:xfrm>
        </p:spPr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53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167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686733" y="487403"/>
            <a:ext cx="1369184" cy="4104743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5866" y="487403"/>
            <a:ext cx="3899175" cy="410474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48" y="552494"/>
            <a:ext cx="1123002" cy="39464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571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655026"/>
            <a:ext cx="6425724" cy="114199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3953" y="3019003"/>
            <a:ext cx="5291773" cy="13615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8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6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04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72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404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08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76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446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7162" y="3423509"/>
            <a:ext cx="6425724" cy="1058130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162" y="2258088"/>
            <a:ext cx="6425724" cy="1165423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80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616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10424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7232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4040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20848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76562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4464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7986" y="1243121"/>
            <a:ext cx="3338856" cy="3516003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2835" y="1243121"/>
            <a:ext cx="3338856" cy="3516003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986" y="1192556"/>
            <a:ext cx="3340169" cy="497000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8081" indent="0">
              <a:buNone/>
              <a:defRPr sz="1600" b="1"/>
            </a:lvl2pPr>
            <a:lvl3pPr marL="736160" indent="0">
              <a:buNone/>
              <a:defRPr sz="1400" b="1"/>
            </a:lvl3pPr>
            <a:lvl4pPr marL="1104241" indent="0">
              <a:buNone/>
              <a:defRPr sz="1300" b="1"/>
            </a:lvl4pPr>
            <a:lvl5pPr marL="1472322" indent="0">
              <a:buNone/>
              <a:defRPr sz="1300" b="1"/>
            </a:lvl5pPr>
            <a:lvl6pPr marL="1840402" indent="0">
              <a:buNone/>
              <a:defRPr sz="1300" b="1"/>
            </a:lvl6pPr>
            <a:lvl7pPr marL="2208483" indent="0">
              <a:buNone/>
              <a:defRPr sz="1300" b="1"/>
            </a:lvl7pPr>
            <a:lvl8pPr marL="2576562" indent="0">
              <a:buNone/>
              <a:defRPr sz="1300" b="1"/>
            </a:lvl8pPr>
            <a:lvl9pPr marL="294464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986" y="1689558"/>
            <a:ext cx="3340169" cy="3069565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40212" y="1192556"/>
            <a:ext cx="3341481" cy="497000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8081" indent="0">
              <a:buNone/>
              <a:defRPr sz="1600" b="1"/>
            </a:lvl2pPr>
            <a:lvl3pPr marL="736160" indent="0">
              <a:buNone/>
              <a:defRPr sz="1400" b="1"/>
            </a:lvl3pPr>
            <a:lvl4pPr marL="1104241" indent="0">
              <a:buNone/>
              <a:defRPr sz="1300" b="1"/>
            </a:lvl4pPr>
            <a:lvl5pPr marL="1472322" indent="0">
              <a:buNone/>
              <a:defRPr sz="1300" b="1"/>
            </a:lvl5pPr>
            <a:lvl6pPr marL="1840402" indent="0">
              <a:buNone/>
              <a:defRPr sz="1300" b="1"/>
            </a:lvl6pPr>
            <a:lvl7pPr marL="2208483" indent="0">
              <a:buNone/>
              <a:defRPr sz="1300" b="1"/>
            </a:lvl7pPr>
            <a:lvl8pPr marL="2576562" indent="0">
              <a:buNone/>
              <a:defRPr sz="1300" b="1"/>
            </a:lvl8pPr>
            <a:lvl9pPr marL="2944643" indent="0">
              <a:buNone/>
              <a:defRPr sz="1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40212" y="1689558"/>
            <a:ext cx="3341481" cy="3069565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986" y="212119"/>
            <a:ext cx="2487081" cy="90274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5623" y="212120"/>
            <a:ext cx="4226068" cy="4547002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7986" y="1114862"/>
            <a:ext cx="2487081" cy="3644261"/>
          </a:xfrm>
        </p:spPr>
        <p:txBody>
          <a:bodyPr/>
          <a:lstStyle>
            <a:lvl1pPr marL="0" indent="0">
              <a:buNone/>
              <a:defRPr sz="1100"/>
            </a:lvl1pPr>
            <a:lvl2pPr marL="368081" indent="0">
              <a:buNone/>
              <a:defRPr sz="1000"/>
            </a:lvl2pPr>
            <a:lvl3pPr marL="736160" indent="0">
              <a:buNone/>
              <a:defRPr sz="800"/>
            </a:lvl3pPr>
            <a:lvl4pPr marL="1104241" indent="0">
              <a:buNone/>
              <a:defRPr sz="700"/>
            </a:lvl4pPr>
            <a:lvl5pPr marL="1472322" indent="0">
              <a:buNone/>
              <a:defRPr sz="700"/>
            </a:lvl5pPr>
            <a:lvl6pPr marL="1840402" indent="0">
              <a:buNone/>
              <a:defRPr sz="700"/>
            </a:lvl6pPr>
            <a:lvl7pPr marL="2208483" indent="0">
              <a:buNone/>
              <a:defRPr sz="700"/>
            </a:lvl7pPr>
            <a:lvl8pPr marL="2576562" indent="0">
              <a:buNone/>
              <a:defRPr sz="700"/>
            </a:lvl8pPr>
            <a:lvl9pPr marL="29446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1749" y="3729357"/>
            <a:ext cx="4535805" cy="44027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81749" y="476035"/>
            <a:ext cx="4535805" cy="3196590"/>
          </a:xfrm>
        </p:spPr>
        <p:txBody>
          <a:bodyPr/>
          <a:lstStyle>
            <a:lvl1pPr marL="0" indent="0">
              <a:buNone/>
              <a:defRPr sz="2600"/>
            </a:lvl1pPr>
            <a:lvl2pPr marL="368081" indent="0">
              <a:buNone/>
              <a:defRPr sz="2300"/>
            </a:lvl2pPr>
            <a:lvl3pPr marL="736160" indent="0">
              <a:buNone/>
              <a:defRPr sz="1900"/>
            </a:lvl3pPr>
            <a:lvl4pPr marL="1104241" indent="0">
              <a:buNone/>
              <a:defRPr sz="1600"/>
            </a:lvl4pPr>
            <a:lvl5pPr marL="1472322" indent="0">
              <a:buNone/>
              <a:defRPr sz="1600"/>
            </a:lvl5pPr>
            <a:lvl6pPr marL="1840402" indent="0">
              <a:buNone/>
              <a:defRPr sz="1600"/>
            </a:lvl6pPr>
            <a:lvl7pPr marL="2208483" indent="0">
              <a:buNone/>
              <a:defRPr sz="1600"/>
            </a:lvl7pPr>
            <a:lvl8pPr marL="2576562" indent="0">
              <a:buNone/>
              <a:defRPr sz="1600"/>
            </a:lvl8pPr>
            <a:lvl9pPr marL="2944643" indent="0">
              <a:buNone/>
              <a:defRPr sz="1600"/>
            </a:lvl9pPr>
          </a:lstStyle>
          <a:p>
            <a:endParaRPr lang="ro-R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1749" y="4169628"/>
            <a:ext cx="4535805" cy="625259"/>
          </a:xfrm>
        </p:spPr>
        <p:txBody>
          <a:bodyPr/>
          <a:lstStyle>
            <a:lvl1pPr marL="0" indent="0">
              <a:buNone/>
              <a:defRPr sz="1100"/>
            </a:lvl1pPr>
            <a:lvl2pPr marL="368081" indent="0">
              <a:buNone/>
              <a:defRPr sz="1000"/>
            </a:lvl2pPr>
            <a:lvl3pPr marL="736160" indent="0">
              <a:buNone/>
              <a:defRPr sz="800"/>
            </a:lvl3pPr>
            <a:lvl4pPr marL="1104241" indent="0">
              <a:buNone/>
              <a:defRPr sz="700"/>
            </a:lvl4pPr>
            <a:lvl5pPr marL="1472322" indent="0">
              <a:buNone/>
              <a:defRPr sz="700"/>
            </a:lvl5pPr>
            <a:lvl6pPr marL="1840402" indent="0">
              <a:buNone/>
              <a:defRPr sz="700"/>
            </a:lvl6pPr>
            <a:lvl7pPr marL="2208483" indent="0">
              <a:buNone/>
              <a:defRPr sz="700"/>
            </a:lvl7pPr>
            <a:lvl8pPr marL="2576562" indent="0">
              <a:buNone/>
              <a:defRPr sz="700"/>
            </a:lvl8pPr>
            <a:lvl9pPr marL="2944643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80764" y="213353"/>
            <a:ext cx="1700927" cy="454576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7984" y="213353"/>
            <a:ext cx="4976786" cy="454576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177589"/>
            <a:ext cx="1637930" cy="5157230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16883" y="221"/>
            <a:ext cx="1614014" cy="5323741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1" y="0"/>
            <a:ext cx="151194" cy="532765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8168" y="484841"/>
            <a:ext cx="5447530" cy="995062"/>
          </a:xfrm>
          <a:prstGeom prst="rect">
            <a:avLst/>
          </a:prstGeom>
        </p:spPr>
        <p:txBody>
          <a:bodyPr vert="horz" lIns="91427" tIns="45714" rIns="91427" bIns="45714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5865" y="1657491"/>
            <a:ext cx="5449832" cy="3019002"/>
          </a:xfrm>
          <a:prstGeom prst="rect">
            <a:avLst/>
          </a:prstGeom>
        </p:spPr>
        <p:txBody>
          <a:bodyPr vert="horz" lIns="91427" tIns="45714" rIns="91427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5724" y="4766056"/>
            <a:ext cx="633594" cy="287568"/>
          </a:xfrm>
          <a:prstGeom prst="rect">
            <a:avLst/>
          </a:prstGeom>
        </p:spPr>
        <p:txBody>
          <a:bodyPr vert="horz" lIns="91427" tIns="45714" rIns="91427" bIns="45714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5865" y="4766616"/>
            <a:ext cx="4726027" cy="283648"/>
          </a:xfrm>
          <a:prstGeom prst="rect">
            <a:avLst/>
          </a:prstGeom>
        </p:spPr>
        <p:txBody>
          <a:bodyPr vert="horz" lIns="91427" tIns="45714" rIns="91427" bIns="45714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422652" y="611991"/>
            <a:ext cx="483622" cy="283648"/>
          </a:xfrm>
          <a:prstGeom prst="rect">
            <a:avLst/>
          </a:prstGeom>
        </p:spPr>
        <p:txBody>
          <a:bodyPr vert="horz" lIns="91427" tIns="45714" rIns="91427" bIns="45714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2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l" defTabSz="355149" rtl="0" eaLnBrk="1" latinLnBrk="0" hangingPunct="1">
        <a:spcBef>
          <a:spcPct val="0"/>
        </a:spcBef>
        <a:buNone/>
        <a:defRPr sz="2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66362" indent="-266362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117" indent="-221968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87873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3022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98171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53320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308469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663618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018768" indent="-177574" algn="l" defTabSz="355149" rtl="0" eaLnBrk="1" latinLnBrk="0" hangingPunct="1">
        <a:spcBef>
          <a:spcPts val="777"/>
        </a:spcBef>
        <a:spcAft>
          <a:spcPts val="0"/>
        </a:spcAft>
        <a:buClr>
          <a:schemeClr val="accent1"/>
        </a:buClr>
        <a:buFont typeface="Wingdings 3" charset="2"/>
        <a:buChar char="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5149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0298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5447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0597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75745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0895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86044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41193" algn="l" defTabSz="355149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7984" y="213353"/>
            <a:ext cx="6803708" cy="887942"/>
          </a:xfrm>
          <a:prstGeom prst="rect">
            <a:avLst/>
          </a:prstGeom>
        </p:spPr>
        <p:txBody>
          <a:bodyPr vert="horz" lIns="73616" tIns="36808" rIns="73616" bIns="368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o-R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7984" y="1243121"/>
            <a:ext cx="6803708" cy="3516003"/>
          </a:xfrm>
          <a:prstGeom prst="rect">
            <a:avLst/>
          </a:prstGeom>
        </p:spPr>
        <p:txBody>
          <a:bodyPr vert="horz" lIns="73616" tIns="36808" rIns="73616" bIns="368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o-R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7984" y="4937943"/>
            <a:ext cx="1763924" cy="283648"/>
          </a:xfrm>
          <a:prstGeom prst="rect">
            <a:avLst/>
          </a:prstGeom>
        </p:spPr>
        <p:txBody>
          <a:bodyPr vert="horz" lIns="73616" tIns="36808" rIns="73616" bIns="36808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BE091E-8E27-42C3-B336-761AEBF2B828}" type="datetimeFigureOut">
              <a:rPr lang="en-US" smtClean="0"/>
              <a:pPr/>
              <a:t>7/18/2021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2891" y="4937943"/>
            <a:ext cx="2393897" cy="283648"/>
          </a:xfrm>
          <a:prstGeom prst="rect">
            <a:avLst/>
          </a:prstGeom>
        </p:spPr>
        <p:txBody>
          <a:bodyPr vert="horz" lIns="73616" tIns="36808" rIns="73616" bIns="36808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17767" y="4937943"/>
            <a:ext cx="1763924" cy="283648"/>
          </a:xfrm>
          <a:prstGeom prst="rect">
            <a:avLst/>
          </a:prstGeom>
        </p:spPr>
        <p:txBody>
          <a:bodyPr vert="horz" lIns="73616" tIns="36808" rIns="73616" bIns="36808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12778-62DB-42C8-8B98-6C953F95CD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xStyles>
    <p:titleStyle>
      <a:lvl1pPr algn="ctr" defTabSz="73616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6061" indent="-276061" algn="l" defTabSz="73616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8132" indent="-230050" algn="l" defTabSz="73616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20202" indent="-184042" algn="l" defTabSz="73616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8281" indent="-184042" algn="l" defTabSz="73616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6362" indent="-184042" algn="l" defTabSz="73616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24443" indent="-184042" algn="l" defTabSz="7361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92523" indent="-184042" algn="l" defTabSz="7361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60604" indent="-184042" algn="l" defTabSz="7361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28683" indent="-184042" algn="l" defTabSz="73616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8081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6160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04241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72322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40402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08483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6562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44643" algn="l" defTabSz="73616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4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photos.wikimapia.org/p/00/02/50/07/98_big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" r="17352"/>
          <a:stretch/>
        </p:blipFill>
        <p:spPr bwMode="auto">
          <a:xfrm>
            <a:off x="0" y="-4684"/>
            <a:ext cx="3547241" cy="262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media1.britannica.com/eb-media/57/151257-004-2E64B63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0" b="9835"/>
          <a:stretch/>
        </p:blipFill>
        <p:spPr bwMode="auto">
          <a:xfrm>
            <a:off x="3594538" y="-10108"/>
            <a:ext cx="3965139" cy="267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otografia postată de Consiliul Judetean Vrancea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3" b="16161"/>
          <a:stretch>
            <a:fillRect/>
          </a:stretch>
        </p:blipFill>
        <p:spPr bwMode="auto">
          <a:xfrm>
            <a:off x="0" y="2658140"/>
            <a:ext cx="3636335" cy="266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ctasachifocsani.ro/uploads/images/poze%20%C8%99coala/22-12-20_IMG_9116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9" t="3744" r="-286" b="9257"/>
          <a:stretch/>
        </p:blipFill>
        <p:spPr bwMode="auto">
          <a:xfrm>
            <a:off x="3697457" y="2721935"/>
            <a:ext cx="3905628" cy="2605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otografia postată de Consiliul Judetean Vrancea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182" y="1327132"/>
            <a:ext cx="944305" cy="944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54473" y="2271437"/>
            <a:ext cx="532423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o-RO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WELCOME TO FOCSANI CITY!</a:t>
            </a:r>
            <a:endParaRPr lang="en-US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46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ctasachifocsani.ro/uploads/images/22-09-05_IMG_914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7" t="23" r="-161" b="207"/>
          <a:stretch/>
        </p:blipFill>
        <p:spPr bwMode="auto">
          <a:xfrm>
            <a:off x="-308471" y="0"/>
            <a:ext cx="7877060" cy="532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>
            <a:spLocks noGrp="1"/>
          </p:cNvSpPr>
          <p:nvPr>
            <p:ph type="ctrTitle"/>
          </p:nvPr>
        </p:nvSpPr>
        <p:spPr bwMode="auto">
          <a:xfrm>
            <a:off x="-229250" y="0"/>
            <a:ext cx="7788925" cy="8718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7" tIns="45714" rIns="91427" bIns="45714" numCol="1" anchorCtr="0" compatLnSpc="1">
            <a:prstTxWarp prst="textNoShape">
              <a:avLst/>
            </a:prstTxWarp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o-RO" alt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„GHEORGHE ASACHI</a:t>
            </a:r>
            <a:r>
              <a:rPr lang="en-US" alt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”</a:t>
            </a:r>
            <a:r>
              <a:rPr lang="ro-RO" alt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 FOC</a:t>
            </a:r>
            <a:r>
              <a:rPr lang="en-US" alt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</a:t>
            </a:r>
            <a:r>
              <a:rPr lang="ro-RO" altLang="en-US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ANI – ROMANIA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308471" y="4865985"/>
            <a:ext cx="7868146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The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„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Gheorghe </a:t>
            </a:r>
            <a:r>
              <a:rPr lang="en-US" sz="14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Asachi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”</a:t>
            </a:r>
            <a:r>
              <a:rPr lang="ro-RO" sz="1400" b="1" dirty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Technical 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High </a:t>
            </a:r>
            <a:r>
              <a:rPr lang="ro-RO" sz="14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School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ro-RO" sz="14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is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</a:rPr>
              <a:t>a public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educational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institution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. </a:t>
            </a:r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It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is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located in </a:t>
            </a:r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Romania,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 </a:t>
            </a:r>
            <a:r>
              <a:rPr lang="en-US" sz="1400" b="1" dirty="0" err="1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Focşani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 City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in </a:t>
            </a:r>
            <a:r>
              <a:rPr lang="en-US" sz="1400" b="1" dirty="0" err="1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Vrancea</a:t>
            </a:r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 </a:t>
            </a:r>
            <a:r>
              <a:rPr lang="ro-RO" sz="1400" b="1" dirty="0">
                <a:solidFill>
                  <a:srgbClr val="C00000"/>
                </a:solidFill>
                <a:latin typeface="Arial Black" panose="020B0A04020102020204" pitchFamily="34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County.</a:t>
            </a:r>
            <a:endParaRPr lang="en-US" sz="1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944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 descr="https://scontent-fra3-1.xx.fbcdn.net/v/t34.0-12/16933714_1364927720219551_1031528240_n.jpg?oh=1e631e1ccc95041016b13ad52792ead9&amp;oe=58B26D53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9460" name="AutoShape 4" descr="Fotografia postată de Colegiul Tehnic Gheorghe Asachi Focsani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9" y="7937"/>
            <a:ext cx="7552956" cy="53276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575" y="2562447"/>
            <a:ext cx="28002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Arial Black" panose="020B0A04020102020204" pitchFamily="34" charset="0"/>
              </a:rPr>
              <a:t>Our college has now 46 teaching staff, 36 auxiliary staff and 560 students.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43965" y="3999318"/>
            <a:ext cx="7309457" cy="944822"/>
          </a:xfrm>
          <a:prstGeom prst="rect">
            <a:avLst/>
          </a:prstGeom>
        </p:spPr>
        <p:txBody>
          <a:bodyPr lIns="91427" tIns="45714" rIns="91427" bIns="45714">
            <a:noAutofit/>
          </a:bodyPr>
          <a:lstStyle>
            <a:lvl1pPr algn="l" defTabSz="71039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1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Our school </a:t>
            </a:r>
            <a:r>
              <a:rPr lang="en-US" sz="14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offer</a:t>
            </a:r>
            <a:r>
              <a:rPr lang="ro-RO" sz="14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 </a:t>
            </a:r>
            <a:r>
              <a:rPr lang="ro-RO" sz="1400" dirty="0" err="1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to</a:t>
            </a:r>
            <a:r>
              <a:rPr lang="en-US" sz="14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students theoretical and practical training in textiles, tourism and hospitalities through 4-year </a:t>
            </a:r>
            <a:r>
              <a:rPr lang="en-US" sz="14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high</a:t>
            </a:r>
            <a:r>
              <a:rPr lang="ro-RO" sz="14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school </a:t>
            </a:r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studies and 3-year professional school studies because these professions are more wanted on the </a:t>
            </a:r>
            <a:r>
              <a:rPr lang="en-US" sz="14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labour</a:t>
            </a:r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market.</a:t>
            </a:r>
          </a:p>
        </p:txBody>
      </p:sp>
      <p:pic>
        <p:nvPicPr>
          <p:cNvPr id="4" name="Picture 4" descr="DSC032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3557090" cy="370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Fotografia postată de Carmen Violeta Dumitru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7" t="3483" r="122" b="-787"/>
          <a:stretch/>
        </p:blipFill>
        <p:spPr bwMode="auto">
          <a:xfrm>
            <a:off x="3620813" y="1"/>
            <a:ext cx="3938863" cy="372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526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DSC031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0"/>
            <a:ext cx="3996969" cy="532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E:\2014-2015\sem II\Max Heim\2 week\2 XB\IMG_073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7" r="30932"/>
          <a:stretch/>
        </p:blipFill>
        <p:spPr>
          <a:xfrm>
            <a:off x="4082903" y="-6426"/>
            <a:ext cx="3476773" cy="53340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0958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otografia postată de Cdi ColegiulTehnic Gheorghe Asachi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3541292" cy="234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30"/>
          <a:stretch/>
        </p:blipFill>
        <p:spPr bwMode="auto">
          <a:xfrm>
            <a:off x="3636335" y="0"/>
            <a:ext cx="3923340" cy="236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E:\2014-2015\sem II\Max Heim\CURS FESTIV\IMG_140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2" r="3908"/>
          <a:stretch/>
        </p:blipFill>
        <p:spPr>
          <a:xfrm>
            <a:off x="4593265" y="2434857"/>
            <a:ext cx="2977116" cy="2873265"/>
          </a:xfrm>
          <a:prstGeom prst="rect">
            <a:avLst/>
          </a:prstGeom>
          <a:noFill/>
        </p:spPr>
      </p:pic>
      <p:pic>
        <p:nvPicPr>
          <p:cNvPr id="4104" name="Picture 8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53"/>
          <a:stretch/>
        </p:blipFill>
        <p:spPr bwMode="auto">
          <a:xfrm>
            <a:off x="0" y="2424223"/>
            <a:ext cx="4529470" cy="288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4638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 descr="https://scontent-fra3-1.xx.fbcdn.net/v/t35.0-12/16930341_1269254356455114_2103688036_o.jpg?oh=ffdafdfaa83b7110e4d742168cfcd10f&amp;oe=58B28A4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3316" name="AutoShape 4" descr="https://scontent-fra3-1.xx.fbcdn.net/v/t35.0-12/16930341_1269254356455114_2103688036_o.jpg?oh=ffdafdfaa83b7110e4d742168cfcd10f&amp;oe=58B28A4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5" name="Picture 4" descr="16930341_1269254356455114_2103688036_o.jpg"/>
          <p:cNvPicPr>
            <a:picLocks noChangeAspect="1"/>
          </p:cNvPicPr>
          <p:nvPr/>
        </p:nvPicPr>
        <p:blipFill>
          <a:blip r:embed="rId2" cstate="print"/>
          <a:srcRect b="5660"/>
          <a:stretch>
            <a:fillRect/>
          </a:stretch>
        </p:blipFill>
        <p:spPr>
          <a:xfrm>
            <a:off x="3103289" y="0"/>
            <a:ext cx="4456386" cy="2364828"/>
          </a:xfrm>
          <a:prstGeom prst="rect">
            <a:avLst/>
          </a:prstGeom>
        </p:spPr>
      </p:pic>
      <p:pic>
        <p:nvPicPr>
          <p:cNvPr id="6" name="Picture 5" descr="16990535_1269254149788468_1528847003_o.jpg"/>
          <p:cNvPicPr>
            <a:picLocks noChangeAspect="1"/>
          </p:cNvPicPr>
          <p:nvPr/>
        </p:nvPicPr>
        <p:blipFill>
          <a:blip r:embed="rId3"/>
          <a:srcRect l="1594" t="14058" r="23073"/>
          <a:stretch>
            <a:fillRect/>
          </a:stretch>
        </p:blipFill>
        <p:spPr>
          <a:xfrm>
            <a:off x="3090041" y="2459421"/>
            <a:ext cx="4469634" cy="2868230"/>
          </a:xfrm>
          <a:prstGeom prst="rect">
            <a:avLst/>
          </a:prstGeom>
        </p:spPr>
      </p:pic>
      <p:sp>
        <p:nvSpPr>
          <p:cNvPr id="13318" name="AutoShape 6" descr="Fotografia postată de Cdi ColegiulTehnic Gheorghe Asachi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sp>
        <p:nvSpPr>
          <p:cNvPr id="13320" name="AutoShape 8" descr="Fotografia postată de Cdi ColegiulTehnic Gheorghe Asachi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9" name="Picture 8" descr="13087846_1701347283473198_4867896184015178738_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996803" cy="5327650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0" y="1"/>
            <a:ext cx="7559675" cy="489098"/>
          </a:xfrm>
          <a:prstGeom prst="rect">
            <a:avLst/>
          </a:prstGeom>
          <a:solidFill>
            <a:schemeClr val="bg1"/>
          </a:solidFill>
        </p:spPr>
        <p:txBody>
          <a:bodyPr lIns="91427" tIns="45714" rIns="91427" bIns="45714">
            <a:noAutofit/>
          </a:bodyPr>
          <a:lstStyle>
            <a:lvl1pPr algn="l" defTabSz="71039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1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just"/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We also provide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high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school </a:t>
            </a:r>
            <a:r>
              <a:rPr lang="en-US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evening classes for adult students who abandoned their studies and who want to complete their education. </a:t>
            </a:r>
          </a:p>
        </p:txBody>
      </p:sp>
    </p:spTree>
    <p:extLst>
      <p:ext uri="{BB962C8B-B14F-4D97-AF65-F5344CB8AC3E}">
        <p14:creationId xmlns:p14="http://schemas.microsoft.com/office/powerpoint/2010/main" val="105297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4" name="Picture 10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 t="414" r="44168" b="-1"/>
          <a:stretch/>
        </p:blipFill>
        <p:spPr bwMode="auto">
          <a:xfrm>
            <a:off x="3703773" y="0"/>
            <a:ext cx="3855903" cy="530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/>
          <a:stretch/>
        </p:blipFill>
        <p:spPr>
          <a:xfrm>
            <a:off x="0" y="2794"/>
            <a:ext cx="3729618" cy="53248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29619" y="4997839"/>
            <a:ext cx="383005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1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Traditional cultural activities</a:t>
            </a:r>
            <a:endParaRPr lang="en-US" sz="1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294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PIC_00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53219" cy="2814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IMG_018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457" y="-1"/>
            <a:ext cx="3753219" cy="2814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4centru DI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359" r="3058"/>
          <a:stretch/>
        </p:blipFill>
        <p:spPr bwMode="auto">
          <a:xfrm>
            <a:off x="-1" y="2867558"/>
            <a:ext cx="3760014" cy="2460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Fotografia postată de Carmen Violeta Dumitru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" t="10349" r="578"/>
          <a:stretch>
            <a:fillRect/>
          </a:stretch>
        </p:blipFill>
        <p:spPr bwMode="auto">
          <a:xfrm>
            <a:off x="3806688" y="2862471"/>
            <a:ext cx="3752988" cy="246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47238" y="2584081"/>
            <a:ext cx="16161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Educational activities</a:t>
            </a:r>
            <a:endParaRPr lang="en-US" sz="1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35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302" y="1874379"/>
            <a:ext cx="6783572" cy="1491358"/>
          </a:xfrm>
          <a:prstGeom prst="rect">
            <a:avLst/>
          </a:prstGeom>
        </p:spPr>
        <p:txBody>
          <a:bodyPr wrap="square" lIns="91427" tIns="45714" rIns="91427" bIns="45714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values of our college are:</a:t>
            </a:r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offering equal development chances to all students and teachers, a wide range of qualifications and types of educational forms, collaboration with local community representatives and with the students’ families.</a:t>
            </a:r>
            <a:endParaRPr lang="en-US" sz="1600" dirty="0">
              <a:solidFill>
                <a:srgbClr val="C0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56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PIC_00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37840" cy="280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admin\Desktop\OFERTA 2015-2016\1\IMG_326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3"/>
          <a:stretch/>
        </p:blipFill>
        <p:spPr bwMode="auto">
          <a:xfrm>
            <a:off x="0" y="2860158"/>
            <a:ext cx="3737840" cy="246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"/>
          <a:stretch/>
        </p:blipFill>
        <p:spPr bwMode="auto">
          <a:xfrm>
            <a:off x="3832397" y="10634"/>
            <a:ext cx="3727279" cy="5317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77044" y="159858"/>
            <a:ext cx="161614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Sport activities</a:t>
            </a:r>
            <a:endParaRPr lang="en-US" sz="1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788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Fotografia postată de Carmen Violeta Dumitru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3" r="22803"/>
          <a:stretch/>
        </p:blipFill>
        <p:spPr bwMode="auto">
          <a:xfrm>
            <a:off x="3830399" y="0"/>
            <a:ext cx="3729276" cy="2832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" t="7109" r="3549"/>
          <a:stretch/>
        </p:blipFill>
        <p:spPr bwMode="auto">
          <a:xfrm>
            <a:off x="3338423" y="2882348"/>
            <a:ext cx="4221253" cy="244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:\2014-2015\sem II\FE\IMG_028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3779363" cy="283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E:\2014-2015\sem II\FE\IMG_019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" t="3527"/>
          <a:stretch/>
        </p:blipFill>
        <p:spPr bwMode="auto">
          <a:xfrm>
            <a:off x="0" y="2881223"/>
            <a:ext cx="3315624" cy="2446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987749" y="2583712"/>
            <a:ext cx="1796902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The activities of simulated companies</a:t>
            </a:r>
            <a:endParaRPr lang="en-US" sz="1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156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71" y="0"/>
            <a:ext cx="7103533" cy="532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538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51315" y="4890882"/>
            <a:ext cx="6814510" cy="436768"/>
          </a:xfrm>
          <a:prstGeom prst="rect">
            <a:avLst/>
          </a:prstGeom>
        </p:spPr>
        <p:txBody>
          <a:bodyPr lIns="91427" tIns="45714" rIns="91427" bIns="45714">
            <a:noAutofit/>
          </a:bodyPr>
          <a:lstStyle>
            <a:lvl1pPr algn="l" defTabSz="71039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1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THE TEAM OF </a:t>
            </a:r>
            <a:r>
              <a:rPr lang="ro-RO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„</a:t>
            </a:r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ACCORD WE GROW TOGHETER</a:t>
            </a:r>
            <a:r>
              <a:rPr lang="ro-RO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” </a:t>
            </a:r>
            <a:r>
              <a:rPr lang="en-US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PROJECT</a:t>
            </a:r>
            <a:endParaRPr lang="en-US" sz="1600" dirty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82" y="193948"/>
            <a:ext cx="6262577" cy="469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085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8" name="Picture 8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0" t="10549" r="563" b="42825"/>
          <a:stretch/>
        </p:blipFill>
        <p:spPr bwMode="auto">
          <a:xfrm>
            <a:off x="0" y="2934586"/>
            <a:ext cx="7533912" cy="239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0"/>
          <a:stretch/>
        </p:blipFill>
        <p:spPr bwMode="auto">
          <a:xfrm>
            <a:off x="25765" y="0"/>
            <a:ext cx="4259157" cy="289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Fotografia postată de Cdi ColegiulTehnic Gheorghe Asachi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3" r="21402" b="7691"/>
          <a:stretch/>
        </p:blipFill>
        <p:spPr bwMode="auto">
          <a:xfrm>
            <a:off x="4369907" y="10633"/>
            <a:ext cx="3189768" cy="2881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4077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Fotografia postată de Simon Harvey Long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" r="4664"/>
          <a:stretch/>
        </p:blipFill>
        <p:spPr bwMode="auto">
          <a:xfrm>
            <a:off x="-10632" y="0"/>
            <a:ext cx="7570308" cy="530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14801" y="0"/>
            <a:ext cx="344487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1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Our happy </a:t>
            </a:r>
            <a:r>
              <a:rPr lang="ro-RO" sz="1400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students</a:t>
            </a:r>
            <a:r>
              <a:rPr lang="ro-RO" sz="1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! </a:t>
            </a:r>
            <a:r>
              <a:rPr lang="ro-RO" sz="1400" dirty="0" smtClean="0">
                <a:solidFill>
                  <a:srgbClr val="C00000"/>
                </a:solidFill>
                <a:latin typeface="Arial Black" panose="020B0A04020102020204" pitchFamily="34" charset="0"/>
                <a:sym typeface="Wingdings" pitchFamily="2" charset="2"/>
              </a:rPr>
              <a:t></a:t>
            </a:r>
            <a:endParaRPr lang="en-US" sz="14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0632" y="5000933"/>
            <a:ext cx="757030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 err="1" smtClean="0">
                <a:solidFill>
                  <a:srgbClr val="C00000"/>
                </a:solidFill>
                <a:latin typeface="Arial Black" panose="020B0A04020102020204" pitchFamily="34" charset="0"/>
              </a:rPr>
              <a:t>Thanks</a:t>
            </a:r>
            <a:r>
              <a:rPr lang="ro-RO" sz="14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 for your kind attention!</a:t>
            </a:r>
            <a:endParaRPr lang="en-US" sz="14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8632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451</TotalTime>
  <Words>189</Words>
  <Application>Microsoft Office PowerPoint</Application>
  <PresentationFormat>Custom</PresentationFormat>
  <Paragraphs>14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Adobe Gothic Std B</vt:lpstr>
      <vt:lpstr>Aharoni</vt:lpstr>
      <vt:lpstr>Arial</vt:lpstr>
      <vt:lpstr>Arial Black</vt:lpstr>
      <vt:lpstr>Calibri</vt:lpstr>
      <vt:lpstr>Century Gothic</vt:lpstr>
      <vt:lpstr>Times New Roman</vt:lpstr>
      <vt:lpstr>Wingdings</vt:lpstr>
      <vt:lpstr>Wingdings 3</vt:lpstr>
      <vt:lpstr>Wisp</vt:lpstr>
      <vt:lpstr>1_Office Theme</vt:lpstr>
      <vt:lpstr>PowerPoint Presentation</vt:lpstr>
      <vt:lpstr> „GHEORGHE ASACHI” FOCSANI – ROMANIA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153</cp:revision>
  <dcterms:created xsi:type="dcterms:W3CDTF">2017-02-23T11:21:46Z</dcterms:created>
  <dcterms:modified xsi:type="dcterms:W3CDTF">2021-07-18T18:45:15Z</dcterms:modified>
</cp:coreProperties>
</file>